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82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164.png"/><Relationship Id="rId5" Type="http://schemas.openxmlformats.org/officeDocument/2006/relationships/image" Target="../media/image222.png"/><Relationship Id="rId10" Type="http://schemas.openxmlformats.org/officeDocument/2006/relationships/image" Target="../media/image166.png"/><Relationship Id="rId4" Type="http://schemas.openxmlformats.org/officeDocument/2006/relationships/image" Target="../media/image235.png"/><Relationship Id="rId9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1" y="2304823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52" y="2124608"/>
            <a:ext cx="3133456" cy="227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70" y="4540585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7438401" y="3031495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9017423" y="1690688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E92A99-852A-1840-82FF-9B1892A41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270" y="2084797"/>
            <a:ext cx="3425669" cy="2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9D6F3F50-8A71-730D-BADF-3FB5D81F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97646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11AB1-D46A-5B90-AC94-190D9A5724CA}"/>
              </a:ext>
            </a:extLst>
          </p:cNvPr>
          <p:cNvSpPr txBox="1">
            <a:spLocks/>
          </p:cNvSpPr>
          <p:nvPr/>
        </p:nvSpPr>
        <p:spPr>
          <a:xfrm>
            <a:off x="264459" y="167902"/>
            <a:ext cx="5257800" cy="7285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Effects on \phi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91B10C-B2BD-6C24-4259-647F52E4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279873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919BF3-692D-A0F9-DD4E-BABF7E9FF74C}"/>
              </a:ext>
            </a:extLst>
          </p:cNvPr>
          <p:cNvSpPr/>
          <p:nvPr/>
        </p:nvSpPr>
        <p:spPr>
          <a:xfrm>
            <a:off x="2152370" y="3547394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g1D_30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44A9A-C2A9-AFA2-E782-57E15A37BEE0}"/>
              </a:ext>
            </a:extLst>
          </p:cNvPr>
          <p:cNvSpPr/>
          <p:nvPr/>
        </p:nvSpPr>
        <p:spPr>
          <a:xfrm>
            <a:off x="2152370" y="5468190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g1E_30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74AB004-741F-E8B1-5D6B-431529BC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4616629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A6F31-FCCF-3FCA-1FFF-5B7CFD87DC16}"/>
              </a:ext>
            </a:extLst>
          </p:cNvPr>
          <p:cNvSpPr/>
          <p:nvPr/>
        </p:nvSpPr>
        <p:spPr>
          <a:xfrm>
            <a:off x="2152369" y="1675861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g1C_30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D70CB-9517-EC27-14DD-94F592EC7C9A}"/>
              </a:ext>
            </a:extLst>
          </p:cNvPr>
          <p:cNvGrpSpPr/>
          <p:nvPr/>
        </p:nvGrpSpPr>
        <p:grpSpPr>
          <a:xfrm>
            <a:off x="1663793" y="4302670"/>
            <a:ext cx="1277471" cy="833718"/>
            <a:chOff x="1663793" y="4302670"/>
            <a:chExt cx="1277471" cy="83371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5AE8084-882D-B0E0-2C26-CE8026379BCC}"/>
                </a:ext>
              </a:extLst>
            </p:cNvPr>
            <p:cNvSpPr/>
            <p:nvPr/>
          </p:nvSpPr>
          <p:spPr>
            <a:xfrm>
              <a:off x="2681287" y="4302670"/>
              <a:ext cx="259977" cy="833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5CC735-3246-89D4-C361-3F60128900E3}"/>
                </a:ext>
              </a:extLst>
            </p:cNvPr>
            <p:cNvSpPr txBox="1"/>
            <p:nvPr/>
          </p:nvSpPr>
          <p:spPr>
            <a:xfrm>
              <a:off x="1663793" y="4498961"/>
              <a:ext cx="114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 down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A55788-2F0F-DC49-2192-CC8AA326919D}"/>
              </a:ext>
            </a:extLst>
          </p:cNvPr>
          <p:cNvGrpSpPr/>
          <p:nvPr/>
        </p:nvGrpSpPr>
        <p:grpSpPr>
          <a:xfrm>
            <a:off x="1663793" y="2348612"/>
            <a:ext cx="1277471" cy="833718"/>
            <a:chOff x="1663793" y="2348612"/>
            <a:chExt cx="1277471" cy="833718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15AA6F19-DBE2-F4B3-AB73-4D525877F0AC}"/>
                </a:ext>
              </a:extLst>
            </p:cNvPr>
            <p:cNvSpPr/>
            <p:nvPr/>
          </p:nvSpPr>
          <p:spPr>
            <a:xfrm rot="10800000">
              <a:off x="2681287" y="2348612"/>
              <a:ext cx="259977" cy="833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013C7A-CE25-4B11-6E0B-07FC06EA5772}"/>
                </a:ext>
              </a:extLst>
            </p:cNvPr>
            <p:cNvSpPr txBox="1"/>
            <p:nvPr/>
          </p:nvSpPr>
          <p:spPr>
            <a:xfrm>
              <a:off x="1663793" y="2567616"/>
              <a:ext cx="114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12381</TotalTime>
  <Words>864</Words>
  <Application>Microsoft Office PowerPoint</Application>
  <PresentationFormat>Widescreen</PresentationFormat>
  <Paragraphs>279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132</cp:revision>
  <dcterms:created xsi:type="dcterms:W3CDTF">2022-07-26T19:04:22Z</dcterms:created>
  <dcterms:modified xsi:type="dcterms:W3CDTF">2023-04-04T20:34:48Z</dcterms:modified>
</cp:coreProperties>
</file>